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5A48F6F8-EC32-4458-92A7-45F79AA8765B}" v="2" dt="2025-02-06T14:15:23.727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4995" autoAdjust="0"/>
    <p:restoredTop sz="94660"/>
  </p:normalViewPr>
  <p:slideViewPr>
    <p:cSldViewPr snapToGrid="0">
      <p:cViewPr varScale="1">
        <p:scale>
          <a:sx n="79" d="100"/>
          <a:sy n="79" d="100"/>
        </p:scale>
        <p:origin x="850" y="9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microsoft.com/office/2015/10/relationships/revisionInfo" Target="revisionInfo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3F92D8A-0D5C-EAA5-2310-AEDB34CF765E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A66EFDCF-0346-CBC2-5CD9-6236ED32C0AB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8359254-888D-0A73-4032-AB1532B9841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E4F4F0-83C5-4680-A87E-BA621166C2BF}" type="datetimeFigureOut">
              <a:rPr lang="en-GB" smtClean="0"/>
              <a:t>06/02/2025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F6CC5A6-D1F5-5CD6-F735-C4E5D0586B5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6411DDA-9173-0D63-630C-881F30BE56E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82B9A3-9215-4E6B-868B-A53F20719AF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5877520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AC6FDBF-DA07-CFE2-6432-6FB35A036B0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A795BCE-0B58-C074-BE37-D14ED23143D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D8EA2DA-E6BD-CA1C-613C-A2131E03A61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E4F4F0-83C5-4680-A87E-BA621166C2BF}" type="datetimeFigureOut">
              <a:rPr lang="en-GB" smtClean="0"/>
              <a:t>06/02/2025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908F2FD-1A5F-591C-AE9B-0D4D72CD728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CBEC10E-6964-DC14-D257-97B1F4E321B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82B9A3-9215-4E6B-868B-A53F20719AF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4838971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585A02D-48A6-0AAB-CC00-294C425EDD0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7B6D5FFE-7071-D3CC-533B-1533669BC98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B2306F5-332A-5E56-A63D-8ECF8FF01E2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E4F4F0-83C5-4680-A87E-BA621166C2BF}" type="datetimeFigureOut">
              <a:rPr lang="en-GB" smtClean="0"/>
              <a:t>06/02/2025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FF33BB8-D68A-CA70-144F-4B8E6482FA4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DFEF5A3-B63E-DE26-F315-8370DB311CC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82B9A3-9215-4E6B-868B-A53F20719AF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3624993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0063508-5C64-CBA3-1B78-3A17ED3FDFC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DF938D8-3787-24F4-B4B5-FE2F56DC3566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6BB9544-AF9E-AF39-6537-C5F4AFBB4229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24DDA1E8-0EF6-89C4-BD1A-5268E885CCC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E4F4F0-83C5-4680-A87E-BA621166C2BF}" type="datetimeFigureOut">
              <a:rPr lang="en-GB" smtClean="0"/>
              <a:t>06/02/2025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93B7F10D-E70E-A928-01D0-9D60516D5AF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CF237DFF-25DC-28EE-489B-753D6F6ADB8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82B9A3-9215-4E6B-868B-A53F20719AF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3045630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0039BEC-5E0A-40F3-A360-B788598675C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549E31FC-810C-1A9C-DBA9-E3557706362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78959F87-6B52-EDCB-7E04-455A9A05F41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5935E0BD-25D3-2AE2-4BA2-C512880DFFF6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BEF74186-D9D6-5A4E-2E2E-54274DF5F4B6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2E4CFF54-2877-16F5-FDCA-F229496192B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E4F4F0-83C5-4680-A87E-BA621166C2BF}" type="datetimeFigureOut">
              <a:rPr lang="en-GB" smtClean="0"/>
              <a:t>06/02/2025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34A37F13-0D84-9B4B-DEA3-2DA778DD081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E9D07E9A-717E-D3B6-A2C8-2FF5240283C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82B9A3-9215-4E6B-868B-A53F20719AF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0536507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B7C6394-5532-71BD-CC24-2EAD9C248A9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8F1E87E1-E61B-62E6-C928-32C1B11D21A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E4F4F0-83C5-4680-A87E-BA621166C2BF}" type="datetimeFigureOut">
              <a:rPr lang="en-GB" smtClean="0"/>
              <a:t>06/02/2025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68BC490A-C989-FC01-AF3A-4653CAC94BC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5E73EA6D-9D2D-11C2-764E-71A194F4BF1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82B9A3-9215-4E6B-868B-A53F20719AF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2135318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3A6F5562-6938-E90C-9510-C3473B2A56D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E4F4F0-83C5-4680-A87E-BA621166C2BF}" type="datetimeFigureOut">
              <a:rPr lang="en-GB" smtClean="0"/>
              <a:t>06/02/2025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5E2E111B-564E-319E-02C8-7E079D12C81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A47E7AC8-97CA-F1F6-5CB8-B69A41A3BA9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82B9A3-9215-4E6B-868B-A53F20719AF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6687273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05F3158-8431-CA58-2A6A-06D177347F9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8FF4B61-C2D7-FC4D-7CB2-C9442AB3473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A3434379-3DCC-5D6C-BC52-3BD2AB25C496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DAA25344-D20F-4949-31EF-A6940D35EBA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E4F4F0-83C5-4680-A87E-BA621166C2BF}" type="datetimeFigureOut">
              <a:rPr lang="en-GB" smtClean="0"/>
              <a:t>06/02/2025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359E8E40-E9A3-097C-FD31-A85C1BCDF28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1E407696-1361-9B40-6B82-5B3AE060434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82B9A3-9215-4E6B-868B-A53F20719AF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4568362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D251508-CA02-4B96-6186-E392CF84115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D9E32196-2943-0DA8-262A-D7B09DC7D70F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F62199A1-058B-5F66-51FB-27E7F818ACAC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44E80D27-4957-909B-6D6E-49DB6452D95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E4F4F0-83C5-4680-A87E-BA621166C2BF}" type="datetimeFigureOut">
              <a:rPr lang="en-GB" smtClean="0"/>
              <a:t>06/02/2025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0D46E83-4767-EB04-8C89-E6EA94421BE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D349A02-361A-B43D-B6AC-340A7F80401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82B9A3-9215-4E6B-868B-A53F20719AF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6535610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8177A47-76A4-6D31-AE22-9C5374D6121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DDB1B735-DF50-0B08-6922-5A135594704D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082B2A4-CCCC-2ABD-C490-1F7B10B722B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E4F4F0-83C5-4680-A87E-BA621166C2BF}" type="datetimeFigureOut">
              <a:rPr lang="en-GB" smtClean="0"/>
              <a:t>06/02/2025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6ECDFA3-6DB8-8715-0F3C-DC09F0B19D7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95B1575-431C-FE3C-DD81-A4D58E367D2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82B9A3-9215-4E6B-868B-A53F20719AF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2095988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516A715B-6CC2-6F21-4D4B-82186F3A245C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A9F59A39-0DDC-16DD-2A2C-5BCE507BFE19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6E14D50-BEFD-FC78-1BA4-71EB2756B2D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E4F4F0-83C5-4680-A87E-BA621166C2BF}" type="datetimeFigureOut">
              <a:rPr lang="en-GB" smtClean="0"/>
              <a:t>06/02/2025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97CC7AB-321A-39B7-D145-569E0910B4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7607585-C1C4-2AF3-A707-98E5E27D83A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82B9A3-9215-4E6B-868B-A53F20719AF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1427713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4362B380-ADDE-E4D5-7B68-6A8C684DAF6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EECE90F-7C52-7669-431B-BF269AE97E9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FAD0C90-8B03-711C-964E-AD2B6EF4E058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C5E4F4F0-83C5-4680-A87E-BA621166C2BF}" type="datetimeFigureOut">
              <a:rPr lang="en-GB" smtClean="0"/>
              <a:t>06/02/2025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E447BA9-B44D-95A3-F966-72249961BE68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9879373-4376-0D45-BC53-E0BA30E031FA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B482B9A3-9215-4E6B-868B-A53F20719AF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3084450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hyperlink" Target="https://edu.wonde.com/login" TargetMode="Externa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pn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EA77F07-D2E5-FB29-AA49-38EF6D026B0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94554" y="49229"/>
            <a:ext cx="8048017" cy="1655762"/>
          </a:xfrm>
        </p:spPr>
        <p:txBody>
          <a:bodyPr>
            <a:normAutofit fontScale="90000"/>
          </a:bodyPr>
          <a:lstStyle/>
          <a:p>
            <a:r>
              <a:rPr lang="en-GB" dirty="0">
                <a:latin typeface="Sassoon Primary" pitchFamily="50" charset="0"/>
              </a:rPr>
              <a:t>How to access Google Classroom remotely.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A34EEFB0-C433-8A42-4A5F-E5C5860DC0A8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6451061" y="3174021"/>
            <a:ext cx="4951379" cy="1655762"/>
          </a:xfrm>
        </p:spPr>
        <p:txBody>
          <a:bodyPr>
            <a:normAutofit lnSpcReduction="10000"/>
          </a:bodyPr>
          <a:lstStyle/>
          <a:p>
            <a:r>
              <a:rPr lang="en-GB" dirty="0">
                <a:latin typeface="Sassoon Primary" pitchFamily="50" charset="0"/>
              </a:rPr>
              <a:t>Your child would have been given a ‘magic badge’ which is their unique QR log in code. You will need this to access your child’s Google Classroom.</a:t>
            </a:r>
          </a:p>
        </p:txBody>
      </p:sp>
      <p:pic>
        <p:nvPicPr>
          <p:cNvPr id="1026" name="Picture 2" descr="Should you use Google Classroom? – UAF Center for Teaching and Learning">
            <a:extLst>
              <a:ext uri="{FF2B5EF4-FFF2-40B4-BE49-F238E27FC236}">
                <a16:creationId xmlns:a16="http://schemas.microsoft.com/office/drawing/2014/main" id="{E0F3DBA7-5C2E-A8F5-BA30-CCB54173B9F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76554" y="-364787"/>
            <a:ext cx="2483795" cy="248379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36321D70-EADA-7F07-019B-3A62963E22A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30815" y="2514195"/>
            <a:ext cx="4810125" cy="27051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4078937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DA8A162-F1ED-8FE7-E7B1-455CF9DB472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57264" y="434569"/>
            <a:ext cx="5854430" cy="5761949"/>
          </a:xfrm>
        </p:spPr>
        <p:txBody>
          <a:bodyPr>
            <a:normAutofit/>
          </a:bodyPr>
          <a:lstStyle/>
          <a:p>
            <a:r>
              <a:rPr lang="en-GB" dirty="0">
                <a:latin typeface="Sassoon Infant Std" panose="020B0503020103030203" pitchFamily="34" charset="0"/>
              </a:rPr>
              <a:t>In your internet browser, type in </a:t>
            </a:r>
            <a:r>
              <a:rPr lang="en-GB" dirty="0">
                <a:latin typeface="Sassoon Infant Std" panose="020B0503020103030203" pitchFamily="34" charset="0"/>
                <a:hlinkClick r:id="rId2"/>
              </a:rPr>
              <a:t>https://edu.wonde.com/login</a:t>
            </a:r>
            <a:endParaRPr lang="en-GB" dirty="0">
              <a:latin typeface="Sassoon Infant Std" panose="020B0503020103030203" pitchFamily="34" charset="0"/>
            </a:endParaRPr>
          </a:p>
          <a:p>
            <a:endParaRPr lang="en-GB" dirty="0">
              <a:latin typeface="Sassoon Infant Std" panose="020B0503020103030203" pitchFamily="34" charset="0"/>
            </a:endParaRPr>
          </a:p>
          <a:p>
            <a:r>
              <a:rPr lang="en-GB" dirty="0">
                <a:latin typeface="Sassoon Infant Std" panose="020B0503020103030203" pitchFamily="34" charset="0"/>
              </a:rPr>
              <a:t>Click on ‘Log in with Magic Badge</a:t>
            </a:r>
            <a:r>
              <a:rPr lang="en-GB" dirty="0"/>
              <a:t>’ </a:t>
            </a:r>
          </a:p>
          <a:p>
            <a:endParaRPr lang="en-GB" dirty="0"/>
          </a:p>
          <a:p>
            <a:endParaRPr lang="en-GB" dirty="0">
              <a:latin typeface="Sassoon Infant Std" panose="020B0503020103030203" pitchFamily="34" charset="0"/>
            </a:endParaRPr>
          </a:p>
          <a:p>
            <a:endParaRPr lang="en-GB" dirty="0">
              <a:latin typeface="Sassoon Infant Std" panose="020B0503020103030203" pitchFamily="34" charset="0"/>
            </a:endParaRPr>
          </a:p>
          <a:p>
            <a:endParaRPr lang="en-GB" dirty="0">
              <a:latin typeface="Sassoon Infant Std" panose="020B0503020103030203" pitchFamily="34" charset="0"/>
            </a:endParaRPr>
          </a:p>
          <a:p>
            <a:r>
              <a:rPr lang="en-GB" dirty="0">
                <a:latin typeface="Sassoon Infant Std" panose="020B0503020103030203" pitchFamily="34" charset="0"/>
              </a:rPr>
              <a:t>Once logged in, click on Google Classroom and this will take you to your child’s remote classroom.</a:t>
            </a:r>
            <a:endParaRPr lang="en-GB" dirty="0"/>
          </a:p>
          <a:p>
            <a:endParaRPr lang="en-GB" dirty="0"/>
          </a:p>
          <a:p>
            <a:endParaRPr lang="en-GB" dirty="0"/>
          </a:p>
          <a:p>
            <a:pPr marL="0" indent="0">
              <a:buNone/>
            </a:pPr>
            <a:endParaRPr lang="en-GB" dirty="0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39FE9A56-B5A7-E606-171D-6F62E9CFCEF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011694" y="434569"/>
            <a:ext cx="5607827" cy="1818016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9EF20DA2-A058-6DD4-CEEB-E64B5A63E932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011694" y="3858508"/>
            <a:ext cx="5854430" cy="2010441"/>
          </a:xfrm>
          <a:prstGeom prst="rect">
            <a:avLst/>
          </a:prstGeom>
        </p:spPr>
      </p:pic>
      <p:cxnSp>
        <p:nvCxnSpPr>
          <p:cNvPr id="9" name="Straight Arrow Connector 8">
            <a:extLst>
              <a:ext uri="{FF2B5EF4-FFF2-40B4-BE49-F238E27FC236}">
                <a16:creationId xmlns:a16="http://schemas.microsoft.com/office/drawing/2014/main" id="{556A0087-7C39-DF84-3906-7C6C541C8372}"/>
              </a:ext>
            </a:extLst>
          </p:cNvPr>
          <p:cNvCxnSpPr>
            <a:cxnSpLocks/>
          </p:cNvCxnSpPr>
          <p:nvPr/>
        </p:nvCxnSpPr>
        <p:spPr>
          <a:xfrm flipV="1">
            <a:off x="5038928" y="4019014"/>
            <a:ext cx="3180945" cy="766995"/>
          </a:xfrm>
          <a:prstGeom prst="straightConnector1">
            <a:avLst/>
          </a:prstGeom>
          <a:ln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97773345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FE44F55-8369-A8D5-24E0-FC323D06BEE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97732" y="288654"/>
            <a:ext cx="10515600" cy="4351338"/>
          </a:xfrm>
        </p:spPr>
        <p:txBody>
          <a:bodyPr/>
          <a:lstStyle/>
          <a:p>
            <a:r>
              <a:rPr lang="en-GB" dirty="0">
                <a:latin typeface="Sassoon Infant Std" panose="020B0503020103030203" pitchFamily="34" charset="0"/>
              </a:rPr>
              <a:t>You will now enter your child’s remote classroom. Any work that has been set/uploaded will appear in the class stream.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F08EA32E-CD48-133C-2374-C6C921568F6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005519" y="1709556"/>
            <a:ext cx="8016117" cy="418540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2771045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16</TotalTime>
  <Words>106</Words>
  <Application>Microsoft Office PowerPoint</Application>
  <PresentationFormat>Widescreen</PresentationFormat>
  <Paragraphs>12</Paragraphs>
  <Slides>3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</vt:i4>
      </vt:variant>
    </vt:vector>
  </HeadingPairs>
  <TitlesOfParts>
    <vt:vector size="9" baseType="lpstr">
      <vt:lpstr>Aptos</vt:lpstr>
      <vt:lpstr>Aptos Display</vt:lpstr>
      <vt:lpstr>Arial</vt:lpstr>
      <vt:lpstr>Sassoon Infant Std</vt:lpstr>
      <vt:lpstr>Sassoon Primary</vt:lpstr>
      <vt:lpstr>Office Theme</vt:lpstr>
      <vt:lpstr>How to access Google Classroom remotely.</vt:lpstr>
      <vt:lpstr>PowerPoint Presentation</vt:lpstr>
      <vt:lpstr>PowerPoint Presentation</vt:lpstr>
    </vt:vector>
  </TitlesOfParts>
  <Company>The Priory Learning Trust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Ellie Brownlee</dc:creator>
  <cp:lastModifiedBy>Ellie Brownlee</cp:lastModifiedBy>
  <cp:revision>2</cp:revision>
  <dcterms:created xsi:type="dcterms:W3CDTF">2025-02-04T22:11:03Z</dcterms:created>
  <dcterms:modified xsi:type="dcterms:W3CDTF">2025-02-06T14:25:08Z</dcterms:modified>
</cp:coreProperties>
</file>