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0" roundtripDataSignature="AMtx7mgOKKuajSXLy1igSqoCjoTFAp/cZ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ccde3f6776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ccde3f6776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6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6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9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9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2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2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2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5F7FC"/>
            </a:gs>
            <a:gs pos="74000">
              <a:srgbClr val="A9BEE4"/>
            </a:gs>
            <a:gs pos="83000">
              <a:srgbClr val="A9BEE4"/>
            </a:gs>
            <a:gs pos="100000">
              <a:srgbClr val="C5D3ED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b="1" lang="en-GB"/>
              <a:t>Year 1 Phonics Screening Check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/>
              <a:t>Week commencing: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b="1" lang="en-GB" u="sng"/>
              <a:t> June 9</a:t>
            </a:r>
            <a:r>
              <a:rPr b="1" baseline="30000" lang="en-GB" u="sng"/>
              <a:t>th</a:t>
            </a:r>
            <a:r>
              <a:rPr b="1" lang="en-GB" u="sng"/>
              <a:t> 2025</a:t>
            </a:r>
            <a:endParaRPr b="1" u="sng"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"/>
          <p:cNvSpPr txBox="1"/>
          <p:nvPr>
            <p:ph type="ctrTitle"/>
          </p:nvPr>
        </p:nvSpPr>
        <p:spPr>
          <a:xfrm>
            <a:off x="1800225" y="3429000"/>
            <a:ext cx="9144000" cy="21066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/>
              <a:t>A word reading test at the end of Year 1 - with their teacher</a:t>
            </a:r>
            <a:br>
              <a:rPr lang="en-GB"/>
            </a:br>
            <a:br>
              <a:rPr lang="en-GB"/>
            </a:br>
            <a:r>
              <a:rPr lang="en-GB"/>
              <a:t>40 words</a:t>
            </a:r>
            <a:br>
              <a:rPr lang="en-GB"/>
            </a:br>
            <a:r>
              <a:rPr lang="en-GB"/>
              <a:t>20 real words</a:t>
            </a:r>
            <a:br>
              <a:rPr lang="en-GB"/>
            </a:br>
            <a:r>
              <a:rPr lang="en-GB"/>
              <a:t>20 nonsense (monster) words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43200" y="938479"/>
            <a:ext cx="7372350" cy="53575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43250" y="993341"/>
            <a:ext cx="7067550" cy="5316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25874" y="798065"/>
            <a:ext cx="6362700" cy="453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86062" y="738187"/>
            <a:ext cx="6619875" cy="5381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47987" y="862012"/>
            <a:ext cx="6296025" cy="513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45606" y="1255655"/>
            <a:ext cx="6300787" cy="4716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24793" y="1114426"/>
            <a:ext cx="6142413" cy="4367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60241" y="942975"/>
            <a:ext cx="6471517" cy="463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9579" y="1057275"/>
            <a:ext cx="6230034" cy="474345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2"/>
          <p:cNvSpPr txBox="1"/>
          <p:nvPr/>
        </p:nvSpPr>
        <p:spPr>
          <a:xfrm>
            <a:off x="7844100" y="515400"/>
            <a:ext cx="4347900" cy="582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GB" sz="7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-e</a:t>
            </a:r>
            <a:endParaRPr sz="7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e-e</a:t>
            </a:r>
            <a:endParaRPr sz="7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i-e</a:t>
            </a:r>
            <a:endParaRPr sz="7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o-e</a:t>
            </a:r>
            <a:endParaRPr sz="7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u-e</a:t>
            </a:r>
            <a:endParaRPr sz="7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38525" y="1179513"/>
            <a:ext cx="5905500" cy="492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ccde3f6776_1_0"/>
          <p:cNvSpPr txBox="1"/>
          <p:nvPr/>
        </p:nvSpPr>
        <p:spPr>
          <a:xfrm>
            <a:off x="1135450" y="968750"/>
            <a:ext cx="10074900" cy="434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Practise their sounds - using their individual highlighted sheets</a:t>
            </a:r>
            <a:br>
              <a:rPr lang="en-GB" sz="6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6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6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 daily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4"/>
          <p:cNvSpPr txBox="1"/>
          <p:nvPr>
            <p:ph type="ctrTitle"/>
          </p:nvPr>
        </p:nvSpPr>
        <p:spPr>
          <a:xfrm>
            <a:off x="1708525" y="1992638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/>
              <a:t>Practise the weekly phonics sheets that we will be sending home – put sound buttons on and then read the words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2024-04-16T13:27:25Z</dcterms:created>
  <dc:creator>Caroline Pham</dc:creator>
</cp:coreProperties>
</file>